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15243175" cy="7974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465D7B-9162-47B1-9C21-D1300048113A}" v="2" dt="2024-01-19T14:47:44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726"/>
  </p:normalViewPr>
  <p:slideViewPr>
    <p:cSldViewPr snapToGrid="0" snapToObjects="1">
      <p:cViewPr varScale="1">
        <p:scale>
          <a:sx n="62" d="100"/>
          <a:sy n="62" d="100"/>
        </p:scale>
        <p:origin x="8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397" y="1305007"/>
            <a:ext cx="11432381" cy="2776138"/>
          </a:xfrm>
        </p:spPr>
        <p:txBody>
          <a:bodyPr anchor="b"/>
          <a:lstStyle>
            <a:lvl1pPr algn="ctr"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4188203"/>
            <a:ext cx="11432381" cy="1925207"/>
          </a:xfrm>
        </p:spPr>
        <p:txBody>
          <a:bodyPr/>
          <a:lstStyle>
            <a:lvl1pPr marL="0" indent="0" algn="ctr">
              <a:buNone/>
              <a:defRPr sz="2790"/>
            </a:lvl1pPr>
            <a:lvl2pPr marL="531586" indent="0" algn="ctr">
              <a:buNone/>
              <a:defRPr sz="2325"/>
            </a:lvl2pPr>
            <a:lvl3pPr marL="1063173" indent="0" algn="ctr">
              <a:buNone/>
              <a:defRPr sz="2093"/>
            </a:lvl3pPr>
            <a:lvl4pPr marL="1594759" indent="0" algn="ctr">
              <a:buNone/>
              <a:defRPr sz="1860"/>
            </a:lvl4pPr>
            <a:lvl5pPr marL="2126346" indent="0" algn="ctr">
              <a:buNone/>
              <a:defRPr sz="1860"/>
            </a:lvl5pPr>
            <a:lvl6pPr marL="2657932" indent="0" algn="ctr">
              <a:buNone/>
              <a:defRPr sz="1860"/>
            </a:lvl6pPr>
            <a:lvl7pPr marL="3189519" indent="0" algn="ctr">
              <a:buNone/>
              <a:defRPr sz="1860"/>
            </a:lvl7pPr>
            <a:lvl8pPr marL="3721105" indent="0" algn="ctr">
              <a:buNone/>
              <a:defRPr sz="1860"/>
            </a:lvl8pPr>
            <a:lvl9pPr marL="4252692" indent="0" algn="ctr">
              <a:buNone/>
              <a:defRPr sz="18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2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7" y="424543"/>
            <a:ext cx="3286810" cy="67576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8" y="424543"/>
            <a:ext cx="9669889" cy="67576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5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7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29" y="1987967"/>
            <a:ext cx="13147238" cy="3316967"/>
          </a:xfrm>
        </p:spPr>
        <p:txBody>
          <a:bodyPr anchor="b"/>
          <a:lstStyle>
            <a:lvl1pPr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29" y="5336314"/>
            <a:ext cx="13147238" cy="1744315"/>
          </a:xfrm>
        </p:spPr>
        <p:txBody>
          <a:bodyPr/>
          <a:lstStyle>
            <a:lvl1pPr marL="0" indent="0">
              <a:buNone/>
              <a:defRPr sz="2790">
                <a:solidFill>
                  <a:schemeClr val="tx1">
                    <a:tint val="75000"/>
                  </a:schemeClr>
                </a:solidFill>
              </a:defRPr>
            </a:lvl1pPr>
            <a:lvl2pPr marL="531586" indent="0">
              <a:buNone/>
              <a:defRPr sz="2325">
                <a:solidFill>
                  <a:schemeClr val="tx1">
                    <a:tint val="75000"/>
                  </a:schemeClr>
                </a:solidFill>
              </a:defRPr>
            </a:lvl2pPr>
            <a:lvl3pPr marL="1063173" indent="0">
              <a:buNone/>
              <a:defRPr sz="2093">
                <a:solidFill>
                  <a:schemeClr val="tx1">
                    <a:tint val="75000"/>
                  </a:schemeClr>
                </a:solidFill>
              </a:defRPr>
            </a:lvl3pPr>
            <a:lvl4pPr marL="159475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4pPr>
            <a:lvl5pPr marL="2126346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5pPr>
            <a:lvl6pPr marL="265793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6pPr>
            <a:lvl7pPr marL="318951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7pPr>
            <a:lvl8pPr marL="3721105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8pPr>
            <a:lvl9pPr marL="425269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3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7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424543"/>
            <a:ext cx="13147238" cy="1541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4" y="1954742"/>
            <a:ext cx="6448577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4" y="2912730"/>
            <a:ext cx="6448577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7" y="1954742"/>
            <a:ext cx="6480335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7" y="2912730"/>
            <a:ext cx="6480335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6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3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1148111"/>
            <a:ext cx="7716857" cy="5666718"/>
          </a:xfrm>
        </p:spPr>
        <p:txBody>
          <a:bodyPr/>
          <a:lstStyle>
            <a:lvl1pPr>
              <a:defRPr sz="3721"/>
            </a:lvl1pPr>
            <a:lvl2pPr>
              <a:defRPr sz="3256"/>
            </a:lvl2pPr>
            <a:lvl3pPr>
              <a:defRPr sz="2790"/>
            </a:lvl3pPr>
            <a:lvl4pPr>
              <a:defRPr sz="2325"/>
            </a:lvl4pPr>
            <a:lvl5pPr>
              <a:defRPr sz="2325"/>
            </a:lvl5pPr>
            <a:lvl6pPr>
              <a:defRPr sz="2325"/>
            </a:lvl6pPr>
            <a:lvl7pPr>
              <a:defRPr sz="2325"/>
            </a:lvl7pPr>
            <a:lvl8pPr>
              <a:defRPr sz="2325"/>
            </a:lvl8pPr>
            <a:lvl9pPr>
              <a:defRPr sz="23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1148111"/>
            <a:ext cx="7716857" cy="5666718"/>
          </a:xfrm>
        </p:spPr>
        <p:txBody>
          <a:bodyPr anchor="t"/>
          <a:lstStyle>
            <a:lvl1pPr marL="0" indent="0">
              <a:buNone/>
              <a:defRPr sz="3721"/>
            </a:lvl1pPr>
            <a:lvl2pPr marL="531586" indent="0">
              <a:buNone/>
              <a:defRPr sz="3256"/>
            </a:lvl2pPr>
            <a:lvl3pPr marL="1063173" indent="0">
              <a:buNone/>
              <a:defRPr sz="2790"/>
            </a:lvl3pPr>
            <a:lvl4pPr marL="1594759" indent="0">
              <a:buNone/>
              <a:defRPr sz="2325"/>
            </a:lvl4pPr>
            <a:lvl5pPr marL="2126346" indent="0">
              <a:buNone/>
              <a:defRPr sz="2325"/>
            </a:lvl5pPr>
            <a:lvl6pPr marL="2657932" indent="0">
              <a:buNone/>
              <a:defRPr sz="2325"/>
            </a:lvl6pPr>
            <a:lvl7pPr marL="3189519" indent="0">
              <a:buNone/>
              <a:defRPr sz="2325"/>
            </a:lvl7pPr>
            <a:lvl8pPr marL="3721105" indent="0">
              <a:buNone/>
              <a:defRPr sz="2325"/>
            </a:lvl8pPr>
            <a:lvl9pPr marL="4252692" indent="0">
              <a:buNone/>
              <a:defRPr sz="23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424543"/>
            <a:ext cx="13147238" cy="1541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2122712"/>
            <a:ext cx="13147238" cy="505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7390729"/>
            <a:ext cx="5144572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3173" rtl="0" eaLnBrk="1" latinLnBrk="0" hangingPunct="1">
        <a:lnSpc>
          <a:spcPct val="90000"/>
        </a:lnSpc>
        <a:spcBef>
          <a:spcPct val="0"/>
        </a:spcBef>
        <a:buNone/>
        <a:defRPr sz="51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793" indent="-265793" algn="l" defTabSz="1063173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3256" kern="1200">
          <a:solidFill>
            <a:schemeClr val="tx1"/>
          </a:solidFill>
          <a:latin typeface="+mn-lt"/>
          <a:ea typeface="+mn-ea"/>
          <a:cs typeface="+mn-cs"/>
        </a:defRPr>
      </a:lvl1pPr>
      <a:lvl2pPr marL="797380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90" kern="1200">
          <a:solidFill>
            <a:schemeClr val="tx1"/>
          </a:solidFill>
          <a:latin typeface="+mn-lt"/>
          <a:ea typeface="+mn-ea"/>
          <a:cs typeface="+mn-cs"/>
        </a:defRPr>
      </a:lvl2pPr>
      <a:lvl3pPr marL="1328966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3pPr>
      <a:lvl4pPr marL="1860553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392139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D14D220-397A-9630-26E8-62862DBF83AE}"/>
              </a:ext>
            </a:extLst>
          </p:cNvPr>
          <p:cNvSpPr txBox="1"/>
          <p:nvPr/>
        </p:nvSpPr>
        <p:spPr>
          <a:xfrm>
            <a:off x="1508759" y="3802340"/>
            <a:ext cx="339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Photo Here</a:t>
            </a:r>
          </a:p>
        </p:txBody>
      </p:sp>
      <p:pic>
        <p:nvPicPr>
          <p:cNvPr id="12" name="Picture 11" descr="A close-up of a card&#10;&#10;Description automatically generated">
            <a:extLst>
              <a:ext uri="{FF2B5EF4-FFF2-40B4-BE49-F238E27FC236}">
                <a16:creationId xmlns:a16="http://schemas.microsoft.com/office/drawing/2014/main" id="{2CC4CC60-53B4-DB4B-9B3F-B07E14093D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43"/>
          <a:stretch/>
        </p:blipFill>
        <p:spPr>
          <a:xfrm>
            <a:off x="5006340" y="214"/>
            <a:ext cx="10236786" cy="797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5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41DCCD8DF26E4FB084A8B0EC87B308" ma:contentTypeVersion="19" ma:contentTypeDescription="Create a new document." ma:contentTypeScope="" ma:versionID="5e06e0f493ef14862adc54cc1f78c0a6">
  <xsd:schema xmlns:xsd="http://www.w3.org/2001/XMLSchema" xmlns:xs="http://www.w3.org/2001/XMLSchema" xmlns:p="http://schemas.microsoft.com/office/2006/metadata/properties" xmlns:ns2="5070aea2-17f6-4440-970e-814d7ac414f2" xmlns:ns3="996b4a3d-442b-41c7-be1d-abd3b7408d6c" targetNamespace="http://schemas.microsoft.com/office/2006/metadata/properties" ma:root="true" ma:fieldsID="1f24873de938f2c5eb8493f52d0a3ff8" ns2:_="" ns3:_="">
    <xsd:import namespace="5070aea2-17f6-4440-970e-814d7ac414f2"/>
    <xsd:import namespace="996b4a3d-442b-41c7-be1d-abd3b7408d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ChristopherFox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0aea2-17f6-4440-970e-814d7ac41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e62ab20-24cc-4213-92c9-15c88d45dd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hristopherFox" ma:index="24" nillable="true" ma:displayName="Christopher Fox" ma:default="1" ma:format="Dropdown" ma:internalName="ChristopherFox">
      <xsd:simpleType>
        <xsd:restriction base="dms:Boolean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b4a3d-442b-41c7-be1d-abd3b7408d6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b96e690-9043-427e-b3d2-ac7945ce6285}" ma:internalName="TaxCatchAll" ma:showField="CatchAllData" ma:web="996b4a3d-442b-41c7-be1d-abd3b7408d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70aea2-17f6-4440-970e-814d7ac414f2">
      <Terms xmlns="http://schemas.microsoft.com/office/infopath/2007/PartnerControls"/>
    </lcf76f155ced4ddcb4097134ff3c332f>
    <TaxCatchAll xmlns="996b4a3d-442b-41c7-be1d-abd3b7408d6c" xsi:nil="true"/>
    <ChristopherFox xmlns="5070aea2-17f6-4440-970e-814d7ac414f2">true</ChristopherFox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CB1941-7A1B-4575-A88B-41D2D4A32D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70aea2-17f6-4440-970e-814d7ac414f2"/>
    <ds:schemaRef ds:uri="996b4a3d-442b-41c7-be1d-abd3b7408d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2F22DE-EF91-4042-9026-91E420984545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4e0a2bab-3f72-4966-a3cf-80e432c365f3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85e26074-64a1-4de0-91b9-b163cdf7dc4d"/>
    <ds:schemaRef ds:uri="5070aea2-17f6-4440-970e-814d7ac414f2"/>
    <ds:schemaRef ds:uri="996b4a3d-442b-41c7-be1d-abd3b7408d6c"/>
  </ds:schemaRefs>
</ds:datastoreItem>
</file>

<file path=customXml/itemProps3.xml><?xml version="1.0" encoding="utf-8"?>
<ds:datastoreItem xmlns:ds="http://schemas.openxmlformats.org/officeDocument/2006/customXml" ds:itemID="{F242887D-06F5-4EC7-9E92-7A01D7B73B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7327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Podaras</dc:creator>
  <cp:lastModifiedBy>Laticia Taylor</cp:lastModifiedBy>
  <cp:revision>22</cp:revision>
  <cp:lastPrinted>2021-04-27T18:46:59Z</cp:lastPrinted>
  <dcterms:created xsi:type="dcterms:W3CDTF">2020-01-10T17:02:49Z</dcterms:created>
  <dcterms:modified xsi:type="dcterms:W3CDTF">2024-01-19T17:09:36Z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0x010100AF41DCCD8DF26E4FB084A8B0EC87B308</vt:lpwstr>
  </property>
  <property fmtid="{D5CDD505-2E9C-101B-9397-08002B2CF9AE}" pid="3" name="MediaServiceImageTags">
    <vt:lpwstr/>
  </property>
</Properties>
</file>