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465D7B-9162-47B1-9C21-D1300048113A}" v="2" dt="2024-01-19T14:47:44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726"/>
  </p:normalViewPr>
  <p:slideViewPr>
    <p:cSldViewPr snapToGrid="0" snapToObjects="1">
      <p:cViewPr varScale="1">
        <p:scale>
          <a:sx n="62" d="100"/>
          <a:sy n="62" d="100"/>
        </p:scale>
        <p:origin x="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D14D220-397A-9630-26E8-62862DBF83AE}"/>
              </a:ext>
            </a:extLst>
          </p:cNvPr>
          <p:cNvSpPr txBox="1"/>
          <p:nvPr/>
        </p:nvSpPr>
        <p:spPr>
          <a:xfrm>
            <a:off x="1508759" y="3802340"/>
            <a:ext cx="3393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Photo Here</a:t>
            </a:r>
          </a:p>
        </p:txBody>
      </p:sp>
      <p:pic>
        <p:nvPicPr>
          <p:cNvPr id="12" name="Picture 11" descr="A close-up of a card&#10;&#10;Description automatically generated">
            <a:extLst>
              <a:ext uri="{FF2B5EF4-FFF2-40B4-BE49-F238E27FC236}">
                <a16:creationId xmlns:a16="http://schemas.microsoft.com/office/drawing/2014/main" id="{2CC4CC60-53B4-DB4B-9B3F-B07E14093D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43"/>
          <a:stretch/>
        </p:blipFill>
        <p:spPr>
          <a:xfrm>
            <a:off x="5006340" y="214"/>
            <a:ext cx="10236786" cy="797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70aea2-17f6-4440-970e-814d7ac414f2">
      <Terms xmlns="http://schemas.microsoft.com/office/infopath/2007/PartnerControls"/>
    </lcf76f155ced4ddcb4097134ff3c332f>
    <TaxCatchAll xmlns="996b4a3d-442b-41c7-be1d-abd3b7408d6c" xsi:nil="true"/>
    <ChristopherFox xmlns="5070aea2-17f6-4440-970e-814d7ac414f2">true</ChristopherFox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1DCCD8DF26E4FB084A8B0EC87B308" ma:contentTypeVersion="19" ma:contentTypeDescription="Create a new document." ma:contentTypeScope="" ma:versionID="5e06e0f493ef14862adc54cc1f78c0a6">
  <xsd:schema xmlns:xsd="http://www.w3.org/2001/XMLSchema" xmlns:xs="http://www.w3.org/2001/XMLSchema" xmlns:p="http://schemas.microsoft.com/office/2006/metadata/properties" xmlns:ns2="5070aea2-17f6-4440-970e-814d7ac414f2" xmlns:ns3="996b4a3d-442b-41c7-be1d-abd3b7408d6c" targetNamespace="http://schemas.microsoft.com/office/2006/metadata/properties" ma:root="true" ma:fieldsID="1f24873de938f2c5eb8493f52d0a3ff8" ns2:_="" ns3:_="">
    <xsd:import namespace="5070aea2-17f6-4440-970e-814d7ac414f2"/>
    <xsd:import namespace="996b4a3d-442b-41c7-be1d-abd3b7408d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hristopherFox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0aea2-17f6-4440-970e-814d7ac41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hristopherFox" ma:index="24" nillable="true" ma:displayName="Christopher Fox" ma:default="1" ma:format="Dropdown" ma:internalName="ChristopherFox">
      <xsd:simpleType>
        <xsd:restriction base="dms:Boolea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b4a3d-442b-41c7-be1d-abd3b7408d6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96e690-9043-427e-b3d2-ac7945ce6285}" ma:internalName="TaxCatchAll" ma:showField="CatchAllData" ma:web="996b4a3d-442b-41c7-be1d-abd3b7408d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5070aea2-17f6-4440-970e-814d7ac414f2"/>
    <ds:schemaRef ds:uri="996b4a3d-442b-41c7-be1d-abd3b7408d6c"/>
  </ds:schemaRefs>
</ds:datastoreItem>
</file>

<file path=customXml/itemProps2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B54B3A-7B6D-4052-B9D2-9CF79F4E68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0aea2-17f6-4440-970e-814d7ac414f2"/>
    <ds:schemaRef ds:uri="996b4a3d-442b-41c7-be1d-abd3b7408d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7326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Laticia Taylor</cp:lastModifiedBy>
  <cp:revision>22</cp:revision>
  <cp:lastPrinted>2021-04-27T18:46:59Z</cp:lastPrinted>
  <dcterms:created xsi:type="dcterms:W3CDTF">2020-01-10T17:02:49Z</dcterms:created>
  <dcterms:modified xsi:type="dcterms:W3CDTF">2024-01-19T17:04:02Z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0x010100AF41DCCD8DF26E4FB084A8B0EC87B308</vt:lpwstr>
  </property>
  <property fmtid="{D5CDD505-2E9C-101B-9397-08002B2CF9AE}" pid="3" name="MediaServiceImageTags">
    <vt:lpwstr/>
  </property>
</Properties>
</file>