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15243175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726"/>
  </p:normalViewPr>
  <p:slideViewPr>
    <p:cSldViewPr snapToGrid="0" snapToObjects="1">
      <p:cViewPr varScale="1">
        <p:scale>
          <a:sx n="94" d="100"/>
          <a:sy n="94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Niner" userId="f755cb24-d071-4314-baae-755b2a3256db" providerId="ADAL" clId="{F704F5BE-877E-4DAC-8398-CC386193FF95}"/>
    <pc:docChg chg="undo custSel modSld">
      <pc:chgData name="Matthew Niner" userId="f755cb24-d071-4314-baae-755b2a3256db" providerId="ADAL" clId="{F704F5BE-877E-4DAC-8398-CC386193FF95}" dt="2023-03-20T15:00:20.077" v="3" actId="14826"/>
      <pc:docMkLst>
        <pc:docMk/>
      </pc:docMkLst>
      <pc:sldChg chg="modSp mod">
        <pc:chgData name="Matthew Niner" userId="f755cb24-d071-4314-baae-755b2a3256db" providerId="ADAL" clId="{F704F5BE-877E-4DAC-8398-CC386193FF95}" dt="2023-03-20T15:00:20.077" v="3" actId="14826"/>
        <pc:sldMkLst>
          <pc:docMk/>
          <pc:sldMk cId="2554659804" sldId="257"/>
        </pc:sldMkLst>
        <pc:picChg chg="mod">
          <ac:chgData name="Matthew Niner" userId="f755cb24-d071-4314-baae-755b2a3256db" providerId="ADAL" clId="{F704F5BE-877E-4DAC-8398-CC386193FF95}" dt="2023-03-20T15:00:20.077" v="3" actId="14826"/>
          <ac:picMkLst>
            <pc:docMk/>
            <pc:sldMk cId="2554659804" sldId="257"/>
            <ac:picMk id="3" creationId="{119A3B6D-DA79-674D-B025-204826767A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5007"/>
            <a:ext cx="11432381" cy="2776138"/>
          </a:xfrm>
        </p:spPr>
        <p:txBody>
          <a:bodyPr anchor="b"/>
          <a:lstStyle>
            <a:lvl1pPr algn="ctr"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188203"/>
            <a:ext cx="11432381" cy="1925207"/>
          </a:xfrm>
        </p:spPr>
        <p:txBody>
          <a:bodyPr/>
          <a:lstStyle>
            <a:lvl1pPr marL="0" indent="0" algn="ctr">
              <a:buNone/>
              <a:defRPr sz="2790"/>
            </a:lvl1pPr>
            <a:lvl2pPr marL="531586" indent="0" algn="ctr">
              <a:buNone/>
              <a:defRPr sz="2325"/>
            </a:lvl2pPr>
            <a:lvl3pPr marL="1063173" indent="0" algn="ctr">
              <a:buNone/>
              <a:defRPr sz="2093"/>
            </a:lvl3pPr>
            <a:lvl4pPr marL="1594759" indent="0" algn="ctr">
              <a:buNone/>
              <a:defRPr sz="1860"/>
            </a:lvl4pPr>
            <a:lvl5pPr marL="2126346" indent="0" algn="ctr">
              <a:buNone/>
              <a:defRPr sz="1860"/>
            </a:lvl5pPr>
            <a:lvl6pPr marL="2657932" indent="0" algn="ctr">
              <a:buNone/>
              <a:defRPr sz="1860"/>
            </a:lvl6pPr>
            <a:lvl7pPr marL="3189519" indent="0" algn="ctr">
              <a:buNone/>
              <a:defRPr sz="1860"/>
            </a:lvl7pPr>
            <a:lvl8pPr marL="3721105" indent="0" algn="ctr">
              <a:buNone/>
              <a:defRPr sz="1860"/>
            </a:lvl8pPr>
            <a:lvl9pPr marL="4252692" indent="0" algn="ctr">
              <a:buNone/>
              <a:defRPr sz="18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543"/>
            <a:ext cx="3286810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543"/>
            <a:ext cx="9669889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7967"/>
            <a:ext cx="13147238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36314"/>
            <a:ext cx="13147238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543"/>
            <a:ext cx="13147238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4742"/>
            <a:ext cx="6448577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12730"/>
            <a:ext cx="6448577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4742"/>
            <a:ext cx="6480335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12730"/>
            <a:ext cx="6480335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8111"/>
            <a:ext cx="771685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8111"/>
            <a:ext cx="771685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543"/>
            <a:ext cx="13147238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2712"/>
            <a:ext cx="13147238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90729"/>
            <a:ext cx="5144572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9A3B6D-DA79-674D-B025-204826767A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4516"/>
            <a:ext cx="15243173" cy="797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1DCCD8DF26E4FB084A8B0EC87B308" ma:contentTypeVersion="17" ma:contentTypeDescription="Create a new document." ma:contentTypeScope="" ma:versionID="8264f4f281433b52a7578a56d57a76fa">
  <xsd:schema xmlns:xsd="http://www.w3.org/2001/XMLSchema" xmlns:xs="http://www.w3.org/2001/XMLSchema" xmlns:p="http://schemas.microsoft.com/office/2006/metadata/properties" xmlns:ns2="5070aea2-17f6-4440-970e-814d7ac414f2" xmlns:ns3="996b4a3d-442b-41c7-be1d-abd3b7408d6c" targetNamespace="http://schemas.microsoft.com/office/2006/metadata/properties" ma:root="true" ma:fieldsID="f6cbd5f601364b324bc8d4e67353cf9a" ns2:_="" ns3:_="">
    <xsd:import namespace="5070aea2-17f6-4440-970e-814d7ac414f2"/>
    <xsd:import namespace="996b4a3d-442b-41c7-be1d-abd3b7408d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ChristopherFo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0aea2-17f6-4440-970e-814d7ac41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hristopherFox" ma:index="24" nillable="true" ma:displayName="Christopher Fox" ma:default="1" ma:format="Dropdown" ma:internalName="ChristopherFox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b4a3d-442b-41c7-be1d-abd3b7408d6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b96e690-9043-427e-b3d2-ac7945ce6285}" ma:internalName="TaxCatchAll" ma:showField="CatchAllData" ma:web="996b4a3d-442b-41c7-be1d-abd3b7408d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70aea2-17f6-4440-970e-814d7ac414f2">
      <Terms xmlns="http://schemas.microsoft.com/office/infopath/2007/PartnerControls"/>
    </lcf76f155ced4ddcb4097134ff3c332f>
    <TaxCatchAll xmlns="996b4a3d-442b-41c7-be1d-abd3b7408d6c" xsi:nil="true"/>
    <ChristopherFox xmlns="5070aea2-17f6-4440-970e-814d7ac414f2">true</ChristopherFox>
  </documentManagement>
</p:properties>
</file>

<file path=customXml/itemProps1.xml><?xml version="1.0" encoding="utf-8"?>
<ds:datastoreItem xmlns:ds="http://schemas.openxmlformats.org/officeDocument/2006/customXml" ds:itemID="{F242887D-06F5-4EC7-9E92-7A01D7B73B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E7632B-47FC-4C61-B6EF-73B29524FD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70aea2-17f6-4440-970e-814d7ac414f2"/>
    <ds:schemaRef ds:uri="996b4a3d-442b-41c7-be1d-abd3b7408d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2F22DE-EF91-4042-9026-91E420984545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4e0a2bab-3f72-4966-a3cf-80e432c365f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85e26074-64a1-4de0-91b9-b163cdf7dc4d"/>
    <ds:schemaRef ds:uri="5070aea2-17f6-4440-970e-814d7ac414f2"/>
    <ds:schemaRef ds:uri="996b4a3d-442b-41c7-be1d-abd3b7408d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Podaras</dc:creator>
  <cp:lastModifiedBy>Matthew Niner</cp:lastModifiedBy>
  <cp:revision>20</cp:revision>
  <cp:lastPrinted>2021-04-27T18:46:59Z</cp:lastPrinted>
  <dcterms:created xsi:type="dcterms:W3CDTF">2020-01-10T17:02:49Z</dcterms:created>
  <dcterms:modified xsi:type="dcterms:W3CDTF">2023-03-20T15:00:23Z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0x010100AF41DCCD8DF26E4FB084A8B0EC87B308</vt:lpwstr>
  </property>
  <property fmtid="{D5CDD505-2E9C-101B-9397-08002B2CF9AE}" pid="3" name="MediaServiceImageTags">
    <vt:lpwstr/>
  </property>
</Properties>
</file>