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</p:sldIdLst>
  <p:sldSz cx="15243175" cy="79740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726"/>
  </p:normalViewPr>
  <p:slideViewPr>
    <p:cSldViewPr snapToGrid="0" snapToObjects="1">
      <p:cViewPr varScale="1">
        <p:scale>
          <a:sx n="80" d="100"/>
          <a:sy n="80" d="100"/>
        </p:scale>
        <p:origin x="102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Niner" userId="f755cb24-d071-4314-baae-755b2a3256db" providerId="ADAL" clId="{5DDB0AB7-521C-4267-A23A-E6400D7DB1CA}"/>
    <pc:docChg chg="modSld">
      <pc:chgData name="Matthew Niner" userId="f755cb24-d071-4314-baae-755b2a3256db" providerId="ADAL" clId="{5DDB0AB7-521C-4267-A23A-E6400D7DB1CA}" dt="2023-03-20T15:00:01.837" v="1" actId="14826"/>
      <pc:docMkLst>
        <pc:docMk/>
      </pc:docMkLst>
      <pc:sldChg chg="modSp">
        <pc:chgData name="Matthew Niner" userId="f755cb24-d071-4314-baae-755b2a3256db" providerId="ADAL" clId="{5DDB0AB7-521C-4267-A23A-E6400D7DB1CA}" dt="2023-03-20T15:00:01.837" v="1" actId="14826"/>
        <pc:sldMkLst>
          <pc:docMk/>
          <pc:sldMk cId="2554659804" sldId="257"/>
        </pc:sldMkLst>
        <pc:picChg chg="mod">
          <ac:chgData name="Matthew Niner" userId="f755cb24-d071-4314-baae-755b2a3256db" providerId="ADAL" clId="{5DDB0AB7-521C-4267-A23A-E6400D7DB1CA}" dt="2023-03-20T15:00:01.837" v="1" actId="14826"/>
          <ac:picMkLst>
            <pc:docMk/>
            <pc:sldMk cId="2554659804" sldId="257"/>
            <ac:picMk id="3" creationId="{119A3B6D-DA79-674D-B025-204826767A9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397" y="1305007"/>
            <a:ext cx="11432381" cy="2776138"/>
          </a:xfrm>
        </p:spPr>
        <p:txBody>
          <a:bodyPr anchor="b"/>
          <a:lstStyle>
            <a:lvl1pPr algn="ctr">
              <a:defRPr sz="69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397" y="4188203"/>
            <a:ext cx="11432381" cy="1925207"/>
          </a:xfrm>
        </p:spPr>
        <p:txBody>
          <a:bodyPr/>
          <a:lstStyle>
            <a:lvl1pPr marL="0" indent="0" algn="ctr">
              <a:buNone/>
              <a:defRPr sz="2790"/>
            </a:lvl1pPr>
            <a:lvl2pPr marL="531586" indent="0" algn="ctr">
              <a:buNone/>
              <a:defRPr sz="2325"/>
            </a:lvl2pPr>
            <a:lvl3pPr marL="1063173" indent="0" algn="ctr">
              <a:buNone/>
              <a:defRPr sz="2093"/>
            </a:lvl3pPr>
            <a:lvl4pPr marL="1594759" indent="0" algn="ctr">
              <a:buNone/>
              <a:defRPr sz="1860"/>
            </a:lvl4pPr>
            <a:lvl5pPr marL="2126346" indent="0" algn="ctr">
              <a:buNone/>
              <a:defRPr sz="1860"/>
            </a:lvl5pPr>
            <a:lvl6pPr marL="2657932" indent="0" algn="ctr">
              <a:buNone/>
              <a:defRPr sz="1860"/>
            </a:lvl6pPr>
            <a:lvl7pPr marL="3189519" indent="0" algn="ctr">
              <a:buNone/>
              <a:defRPr sz="1860"/>
            </a:lvl7pPr>
            <a:lvl8pPr marL="3721105" indent="0" algn="ctr">
              <a:buNone/>
              <a:defRPr sz="1860"/>
            </a:lvl8pPr>
            <a:lvl9pPr marL="4252692" indent="0" algn="ctr">
              <a:buNone/>
              <a:defRPr sz="18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6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20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8397" y="424543"/>
            <a:ext cx="3286810" cy="67576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968" y="424543"/>
            <a:ext cx="9669889" cy="67576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95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70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029" y="1987967"/>
            <a:ext cx="13147238" cy="3316967"/>
          </a:xfrm>
        </p:spPr>
        <p:txBody>
          <a:bodyPr anchor="b"/>
          <a:lstStyle>
            <a:lvl1pPr>
              <a:defRPr sz="69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029" y="5336314"/>
            <a:ext cx="13147238" cy="1744315"/>
          </a:xfrm>
        </p:spPr>
        <p:txBody>
          <a:bodyPr/>
          <a:lstStyle>
            <a:lvl1pPr marL="0" indent="0">
              <a:buNone/>
              <a:defRPr sz="2790">
                <a:solidFill>
                  <a:schemeClr val="tx1">
                    <a:tint val="75000"/>
                  </a:schemeClr>
                </a:solidFill>
              </a:defRPr>
            </a:lvl1pPr>
            <a:lvl2pPr marL="531586" indent="0">
              <a:buNone/>
              <a:defRPr sz="2325">
                <a:solidFill>
                  <a:schemeClr val="tx1">
                    <a:tint val="75000"/>
                  </a:schemeClr>
                </a:solidFill>
              </a:defRPr>
            </a:lvl2pPr>
            <a:lvl3pPr marL="1063173" indent="0">
              <a:buNone/>
              <a:defRPr sz="2093">
                <a:solidFill>
                  <a:schemeClr val="tx1">
                    <a:tint val="75000"/>
                  </a:schemeClr>
                </a:solidFill>
              </a:defRPr>
            </a:lvl3pPr>
            <a:lvl4pPr marL="1594759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4pPr>
            <a:lvl5pPr marL="2126346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5pPr>
            <a:lvl6pPr marL="2657932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6pPr>
            <a:lvl7pPr marL="3189519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7pPr>
            <a:lvl8pPr marL="3721105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8pPr>
            <a:lvl9pPr marL="4252692" indent="0">
              <a:buNone/>
              <a:defRPr sz="18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3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968" y="2122712"/>
            <a:ext cx="6478349" cy="5059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6858" y="2122712"/>
            <a:ext cx="6478349" cy="5059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7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424543"/>
            <a:ext cx="13147238" cy="15412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954" y="1954742"/>
            <a:ext cx="6448577" cy="957988"/>
          </a:xfrm>
        </p:spPr>
        <p:txBody>
          <a:bodyPr anchor="b"/>
          <a:lstStyle>
            <a:lvl1pPr marL="0" indent="0">
              <a:buNone/>
              <a:defRPr sz="2790" b="1"/>
            </a:lvl1pPr>
            <a:lvl2pPr marL="531586" indent="0">
              <a:buNone/>
              <a:defRPr sz="2325" b="1"/>
            </a:lvl2pPr>
            <a:lvl3pPr marL="1063173" indent="0">
              <a:buNone/>
              <a:defRPr sz="2093" b="1"/>
            </a:lvl3pPr>
            <a:lvl4pPr marL="1594759" indent="0">
              <a:buNone/>
              <a:defRPr sz="1860" b="1"/>
            </a:lvl4pPr>
            <a:lvl5pPr marL="2126346" indent="0">
              <a:buNone/>
              <a:defRPr sz="1860" b="1"/>
            </a:lvl5pPr>
            <a:lvl6pPr marL="2657932" indent="0">
              <a:buNone/>
              <a:defRPr sz="1860" b="1"/>
            </a:lvl6pPr>
            <a:lvl7pPr marL="3189519" indent="0">
              <a:buNone/>
              <a:defRPr sz="1860" b="1"/>
            </a:lvl7pPr>
            <a:lvl8pPr marL="3721105" indent="0">
              <a:buNone/>
              <a:defRPr sz="1860" b="1"/>
            </a:lvl8pPr>
            <a:lvl9pPr marL="4252692" indent="0">
              <a:buNone/>
              <a:defRPr sz="18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954" y="2912730"/>
            <a:ext cx="6448577" cy="4284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6857" y="1954742"/>
            <a:ext cx="6480335" cy="957988"/>
          </a:xfrm>
        </p:spPr>
        <p:txBody>
          <a:bodyPr anchor="b"/>
          <a:lstStyle>
            <a:lvl1pPr marL="0" indent="0">
              <a:buNone/>
              <a:defRPr sz="2790" b="1"/>
            </a:lvl1pPr>
            <a:lvl2pPr marL="531586" indent="0">
              <a:buNone/>
              <a:defRPr sz="2325" b="1"/>
            </a:lvl2pPr>
            <a:lvl3pPr marL="1063173" indent="0">
              <a:buNone/>
              <a:defRPr sz="2093" b="1"/>
            </a:lvl3pPr>
            <a:lvl4pPr marL="1594759" indent="0">
              <a:buNone/>
              <a:defRPr sz="1860" b="1"/>
            </a:lvl4pPr>
            <a:lvl5pPr marL="2126346" indent="0">
              <a:buNone/>
              <a:defRPr sz="1860" b="1"/>
            </a:lvl5pPr>
            <a:lvl6pPr marL="2657932" indent="0">
              <a:buNone/>
              <a:defRPr sz="1860" b="1"/>
            </a:lvl6pPr>
            <a:lvl7pPr marL="3189519" indent="0">
              <a:buNone/>
              <a:defRPr sz="1860" b="1"/>
            </a:lvl7pPr>
            <a:lvl8pPr marL="3721105" indent="0">
              <a:buNone/>
              <a:defRPr sz="1860" b="1"/>
            </a:lvl8pPr>
            <a:lvl9pPr marL="4252692" indent="0">
              <a:buNone/>
              <a:defRPr sz="18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6857" y="2912730"/>
            <a:ext cx="6480335" cy="4284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6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35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73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531601"/>
            <a:ext cx="4916320" cy="1860603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0335" y="1148111"/>
            <a:ext cx="7716857" cy="5666718"/>
          </a:xfrm>
        </p:spPr>
        <p:txBody>
          <a:bodyPr/>
          <a:lstStyle>
            <a:lvl1pPr>
              <a:defRPr sz="3721"/>
            </a:lvl1pPr>
            <a:lvl2pPr>
              <a:defRPr sz="3256"/>
            </a:lvl2pPr>
            <a:lvl3pPr>
              <a:defRPr sz="2790"/>
            </a:lvl3pPr>
            <a:lvl4pPr>
              <a:defRPr sz="2325"/>
            </a:lvl4pPr>
            <a:lvl5pPr>
              <a:defRPr sz="2325"/>
            </a:lvl5pPr>
            <a:lvl6pPr>
              <a:defRPr sz="2325"/>
            </a:lvl6pPr>
            <a:lvl7pPr>
              <a:defRPr sz="2325"/>
            </a:lvl7pPr>
            <a:lvl8pPr>
              <a:defRPr sz="2325"/>
            </a:lvl8pPr>
            <a:lvl9pPr>
              <a:defRPr sz="23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2392204"/>
            <a:ext cx="4916320" cy="4431854"/>
          </a:xfrm>
        </p:spPr>
        <p:txBody>
          <a:bodyPr/>
          <a:lstStyle>
            <a:lvl1pPr marL="0" indent="0">
              <a:buNone/>
              <a:defRPr sz="1860"/>
            </a:lvl1pPr>
            <a:lvl2pPr marL="531586" indent="0">
              <a:buNone/>
              <a:defRPr sz="1628"/>
            </a:lvl2pPr>
            <a:lvl3pPr marL="1063173" indent="0">
              <a:buNone/>
              <a:defRPr sz="1395"/>
            </a:lvl3pPr>
            <a:lvl4pPr marL="1594759" indent="0">
              <a:buNone/>
              <a:defRPr sz="1163"/>
            </a:lvl4pPr>
            <a:lvl5pPr marL="2126346" indent="0">
              <a:buNone/>
              <a:defRPr sz="1163"/>
            </a:lvl5pPr>
            <a:lvl6pPr marL="2657932" indent="0">
              <a:buNone/>
              <a:defRPr sz="1163"/>
            </a:lvl6pPr>
            <a:lvl7pPr marL="3189519" indent="0">
              <a:buNone/>
              <a:defRPr sz="1163"/>
            </a:lvl7pPr>
            <a:lvl8pPr marL="3721105" indent="0">
              <a:buNone/>
              <a:defRPr sz="1163"/>
            </a:lvl8pPr>
            <a:lvl9pPr marL="4252692" indent="0">
              <a:buNone/>
              <a:defRPr sz="11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3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954" y="531601"/>
            <a:ext cx="4916320" cy="1860603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80335" y="1148111"/>
            <a:ext cx="7716857" cy="5666718"/>
          </a:xfrm>
        </p:spPr>
        <p:txBody>
          <a:bodyPr anchor="t"/>
          <a:lstStyle>
            <a:lvl1pPr marL="0" indent="0">
              <a:buNone/>
              <a:defRPr sz="3721"/>
            </a:lvl1pPr>
            <a:lvl2pPr marL="531586" indent="0">
              <a:buNone/>
              <a:defRPr sz="3256"/>
            </a:lvl2pPr>
            <a:lvl3pPr marL="1063173" indent="0">
              <a:buNone/>
              <a:defRPr sz="2790"/>
            </a:lvl3pPr>
            <a:lvl4pPr marL="1594759" indent="0">
              <a:buNone/>
              <a:defRPr sz="2325"/>
            </a:lvl4pPr>
            <a:lvl5pPr marL="2126346" indent="0">
              <a:buNone/>
              <a:defRPr sz="2325"/>
            </a:lvl5pPr>
            <a:lvl6pPr marL="2657932" indent="0">
              <a:buNone/>
              <a:defRPr sz="2325"/>
            </a:lvl6pPr>
            <a:lvl7pPr marL="3189519" indent="0">
              <a:buNone/>
              <a:defRPr sz="2325"/>
            </a:lvl7pPr>
            <a:lvl8pPr marL="3721105" indent="0">
              <a:buNone/>
              <a:defRPr sz="2325"/>
            </a:lvl8pPr>
            <a:lvl9pPr marL="4252692" indent="0">
              <a:buNone/>
              <a:defRPr sz="232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954" y="2392204"/>
            <a:ext cx="4916320" cy="4431854"/>
          </a:xfrm>
        </p:spPr>
        <p:txBody>
          <a:bodyPr/>
          <a:lstStyle>
            <a:lvl1pPr marL="0" indent="0">
              <a:buNone/>
              <a:defRPr sz="1860"/>
            </a:lvl1pPr>
            <a:lvl2pPr marL="531586" indent="0">
              <a:buNone/>
              <a:defRPr sz="1628"/>
            </a:lvl2pPr>
            <a:lvl3pPr marL="1063173" indent="0">
              <a:buNone/>
              <a:defRPr sz="1395"/>
            </a:lvl3pPr>
            <a:lvl4pPr marL="1594759" indent="0">
              <a:buNone/>
              <a:defRPr sz="1163"/>
            </a:lvl4pPr>
            <a:lvl5pPr marL="2126346" indent="0">
              <a:buNone/>
              <a:defRPr sz="1163"/>
            </a:lvl5pPr>
            <a:lvl6pPr marL="2657932" indent="0">
              <a:buNone/>
              <a:defRPr sz="1163"/>
            </a:lvl6pPr>
            <a:lvl7pPr marL="3189519" indent="0">
              <a:buNone/>
              <a:defRPr sz="1163"/>
            </a:lvl7pPr>
            <a:lvl8pPr marL="3721105" indent="0">
              <a:buNone/>
              <a:defRPr sz="1163"/>
            </a:lvl8pPr>
            <a:lvl9pPr marL="4252692" indent="0">
              <a:buNone/>
              <a:defRPr sz="11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59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969" y="424543"/>
            <a:ext cx="13147238" cy="1541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969" y="2122712"/>
            <a:ext cx="13147238" cy="5059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968" y="7390729"/>
            <a:ext cx="3429714" cy="424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6C854-EB84-9B45-A874-CA8FEB923CF5}" type="datetimeFigureOut">
              <a:rPr lang="en-US" smtClean="0"/>
              <a:t>3/20/2023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9302" y="7390729"/>
            <a:ext cx="5144572" cy="424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5493" y="7390729"/>
            <a:ext cx="3429714" cy="424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DB416-3DF8-8D47-9C7E-5F32D2B548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3173" rtl="0" eaLnBrk="1" latinLnBrk="0" hangingPunct="1">
        <a:lnSpc>
          <a:spcPct val="90000"/>
        </a:lnSpc>
        <a:spcBef>
          <a:spcPct val="0"/>
        </a:spcBef>
        <a:buNone/>
        <a:defRPr sz="51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5793" indent="-265793" algn="l" defTabSz="1063173" rtl="0" eaLnBrk="1" latinLnBrk="0" hangingPunct="1">
        <a:lnSpc>
          <a:spcPct val="90000"/>
        </a:lnSpc>
        <a:spcBef>
          <a:spcPts val="1163"/>
        </a:spcBef>
        <a:buFont typeface="Arial" panose="020B0604020202020204" pitchFamily="34" charset="0"/>
        <a:buChar char="•"/>
        <a:defRPr sz="3256" kern="1200">
          <a:solidFill>
            <a:schemeClr val="tx1"/>
          </a:solidFill>
          <a:latin typeface="+mn-lt"/>
          <a:ea typeface="+mn-ea"/>
          <a:cs typeface="+mn-cs"/>
        </a:defRPr>
      </a:lvl1pPr>
      <a:lvl2pPr marL="797380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790" kern="1200">
          <a:solidFill>
            <a:schemeClr val="tx1"/>
          </a:solidFill>
          <a:latin typeface="+mn-lt"/>
          <a:ea typeface="+mn-ea"/>
          <a:cs typeface="+mn-cs"/>
        </a:defRPr>
      </a:lvl2pPr>
      <a:lvl3pPr marL="1328966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325" kern="1200">
          <a:solidFill>
            <a:schemeClr val="tx1"/>
          </a:solidFill>
          <a:latin typeface="+mn-lt"/>
          <a:ea typeface="+mn-ea"/>
          <a:cs typeface="+mn-cs"/>
        </a:defRPr>
      </a:lvl3pPr>
      <a:lvl4pPr marL="1860553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4pPr>
      <a:lvl5pPr marL="2392139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5pPr>
      <a:lvl6pPr marL="2923725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6pPr>
      <a:lvl7pPr marL="3455312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7pPr>
      <a:lvl8pPr marL="3986898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8pPr>
      <a:lvl9pPr marL="4518485" indent="-265793" algn="l" defTabSz="106317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1pPr>
      <a:lvl2pPr marL="531586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2pPr>
      <a:lvl3pPr marL="1063173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3pPr>
      <a:lvl4pPr marL="1594759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4pPr>
      <a:lvl5pPr marL="2126346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5pPr>
      <a:lvl6pPr marL="2657932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6pPr>
      <a:lvl7pPr marL="3189519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7pPr>
      <a:lvl8pPr marL="3721105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8pPr>
      <a:lvl9pPr marL="4252692" algn="l" defTabSz="1063173" rtl="0" eaLnBrk="1" latinLnBrk="0" hangingPunct="1">
        <a:defRPr sz="209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19A3B6D-DA79-674D-B025-204826767A9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" y="14516"/>
            <a:ext cx="15243173" cy="797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659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70aea2-17f6-4440-970e-814d7ac414f2">
      <Terms xmlns="http://schemas.microsoft.com/office/infopath/2007/PartnerControls"/>
    </lcf76f155ced4ddcb4097134ff3c332f>
    <TaxCatchAll xmlns="996b4a3d-442b-41c7-be1d-abd3b7408d6c" xsi:nil="true"/>
    <ChristopherFox xmlns="5070aea2-17f6-4440-970e-814d7ac414f2">true</ChristopherFox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41DCCD8DF26E4FB084A8B0EC87B308" ma:contentTypeVersion="17" ma:contentTypeDescription="Create a new document." ma:contentTypeScope="" ma:versionID="8264f4f281433b52a7578a56d57a76fa">
  <xsd:schema xmlns:xsd="http://www.w3.org/2001/XMLSchema" xmlns:xs="http://www.w3.org/2001/XMLSchema" xmlns:p="http://schemas.microsoft.com/office/2006/metadata/properties" xmlns:ns2="5070aea2-17f6-4440-970e-814d7ac414f2" xmlns:ns3="996b4a3d-442b-41c7-be1d-abd3b7408d6c" targetNamespace="http://schemas.microsoft.com/office/2006/metadata/properties" ma:root="true" ma:fieldsID="f6cbd5f601364b324bc8d4e67353cf9a" ns2:_="" ns3:_="">
    <xsd:import namespace="5070aea2-17f6-4440-970e-814d7ac414f2"/>
    <xsd:import namespace="996b4a3d-442b-41c7-be1d-abd3b7408d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ChristopherFox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70aea2-17f6-4440-970e-814d7ac41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e62ab20-24cc-4213-92c9-15c88d45dd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hristopherFox" ma:index="24" nillable="true" ma:displayName="Christopher Fox" ma:default="1" ma:format="Dropdown" ma:internalName="ChristopherFox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b4a3d-442b-41c7-be1d-abd3b7408d6c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b96e690-9043-427e-b3d2-ac7945ce6285}" ma:internalName="TaxCatchAll" ma:showField="CatchAllData" ma:web="996b4a3d-442b-41c7-be1d-abd3b7408d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2F22DE-EF91-4042-9026-91E420984545}">
  <ds:schemaRefs>
    <ds:schemaRef ds:uri="http://purl.org/dc/dcmitype/"/>
    <ds:schemaRef ds:uri="http://schemas.microsoft.com/office/2006/metadata/properties"/>
    <ds:schemaRef ds:uri="http://schemas.openxmlformats.org/package/2006/metadata/core-properties"/>
    <ds:schemaRef ds:uri="4e0a2bab-3f72-4966-a3cf-80e432c365f3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85e26074-64a1-4de0-91b9-b163cdf7dc4d"/>
    <ds:schemaRef ds:uri="5070aea2-17f6-4440-970e-814d7ac414f2"/>
    <ds:schemaRef ds:uri="996b4a3d-442b-41c7-be1d-abd3b7408d6c"/>
  </ds:schemaRefs>
</ds:datastoreItem>
</file>

<file path=customXml/itemProps2.xml><?xml version="1.0" encoding="utf-8"?>
<ds:datastoreItem xmlns:ds="http://schemas.openxmlformats.org/officeDocument/2006/customXml" ds:itemID="{F242887D-06F5-4EC7-9E92-7A01D7B73B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1D5D2D-9FDF-4233-97AC-58FBF3F2A7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70aea2-17f6-4440-970e-814d7ac414f2"/>
    <ds:schemaRef ds:uri="996b4a3d-442b-41c7-be1d-abd3b7408d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7322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Caitlin Podaras</dc:creator>
  <cp:lastModifiedBy>Matthew Niner</cp:lastModifiedBy>
  <cp:revision>19</cp:revision>
  <cp:lastPrinted>2021-04-27T18:46:59Z</cp:lastPrinted>
  <dcterms:created xsi:type="dcterms:W3CDTF">2020-01-10T17:02:49Z</dcterms:created>
  <dcterms:modified xsi:type="dcterms:W3CDTF">2023-03-20T15:00:05Z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0x010100AF41DCCD8DF26E4FB084A8B0EC87B308</vt:lpwstr>
  </property>
  <property fmtid="{D5CDD505-2E9C-101B-9397-08002B2CF9AE}" pid="3" name="MediaServiceImageTags">
    <vt:lpwstr/>
  </property>
</Properties>
</file>